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57" r:id="rId4"/>
    <p:sldId id="260" r:id="rId5"/>
    <p:sldId id="272" r:id="rId6"/>
  </p:sldIdLst>
  <p:sldSz cx="9144000" cy="5143500" type="screen16x9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 pos="56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5284" autoAdjust="0"/>
  </p:normalViewPr>
  <p:slideViewPr>
    <p:cSldViewPr>
      <p:cViewPr varScale="1">
        <p:scale>
          <a:sx n="83" d="100"/>
          <a:sy n="83" d="100"/>
        </p:scale>
        <p:origin x="102" y="846"/>
      </p:cViewPr>
      <p:guideLst>
        <p:guide orient="horz" pos="622"/>
        <p:guide pos="56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A8ADFD5B-A66C-449C-B6E8-FB716D07777D}" type="datetimeFigureOut">
              <a:pPr/>
              <a:t>12/10/2023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CA5D3BF3-D352-46FC-8343-31F56E6730EA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7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930" y="987574"/>
            <a:ext cx="7652533" cy="1938992"/>
          </a:xfrm>
        </p:spPr>
        <p:txBody>
          <a:bodyPr/>
          <a:lstStyle>
            <a:lvl1pPr>
              <a:defRPr/>
            </a:lvl1pPr>
            <a:extLst/>
          </a:lstStyle>
          <a:p>
            <a:pPr eaLnBrk="1" latinLnBrk="0" hangingPunct="1"/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1115616" y="2787774"/>
            <a:ext cx="7632848" cy="5762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095931" y="987574"/>
            <a:ext cx="6122640" cy="1938992"/>
          </a:xfrm>
          <a:prstGeom prst="rect">
            <a:avLst/>
          </a:prstGeom>
        </p:spPr>
        <p:txBody>
          <a:bodyPr vert="horz" anchor="t" anchorCtr="0">
            <a:spAutoFit/>
          </a:bodyPr>
          <a:lstStyle/>
          <a:p>
            <a:pPr eaLnBrk="1" latinLnBrk="0" hangingPunct="1"/>
            <a:r>
              <a:rPr kumimoji="0" lang="fr-FR" dirty="0"/>
              <a:t>Modifiez le style du titre</a:t>
            </a:r>
            <a:endParaRPr kumimoji="0" lang="en-US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807899" y="987315"/>
            <a:ext cx="0" cy="21604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4">
            <a:extLst>
              <a:ext uri="{FF2B5EF4-FFF2-40B4-BE49-F238E27FC236}">
                <a16:creationId xmlns:a16="http://schemas.microsoft.com/office/drawing/2014/main" id="{13EE71D6-BC34-4FFD-8E23-07064EECDB0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23528" y="4505488"/>
            <a:ext cx="1723699" cy="442526"/>
            <a:chOff x="2131" y="919"/>
            <a:chExt cx="3529" cy="906"/>
          </a:xfrm>
          <a:solidFill>
            <a:schemeClr val="tx1"/>
          </a:solidFill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A7267A85-055F-42AD-874E-345DEC449D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31" y="1440"/>
              <a:ext cx="709" cy="385"/>
            </a:xfrm>
            <a:custGeom>
              <a:avLst/>
              <a:gdLst>
                <a:gd name="T0" fmla="*/ 355 w 472"/>
                <a:gd name="T1" fmla="*/ 19 h 256"/>
                <a:gd name="T2" fmla="*/ 355 w 472"/>
                <a:gd name="T3" fmla="*/ 0 h 256"/>
                <a:gd name="T4" fmla="*/ 472 w 472"/>
                <a:gd name="T5" fmla="*/ 0 h 256"/>
                <a:gd name="T6" fmla="*/ 472 w 472"/>
                <a:gd name="T7" fmla="*/ 19 h 256"/>
                <a:gd name="T8" fmla="*/ 236 w 472"/>
                <a:gd name="T9" fmla="*/ 256 h 256"/>
                <a:gd name="T10" fmla="*/ 0 w 472"/>
                <a:gd name="T11" fmla="*/ 19 h 256"/>
                <a:gd name="T12" fmla="*/ 0 w 472"/>
                <a:gd name="T13" fmla="*/ 0 h 256"/>
                <a:gd name="T14" fmla="*/ 117 w 472"/>
                <a:gd name="T15" fmla="*/ 0 h 256"/>
                <a:gd name="T16" fmla="*/ 117 w 472"/>
                <a:gd name="T17" fmla="*/ 19 h 256"/>
                <a:gd name="T18" fmla="*/ 236 w 472"/>
                <a:gd name="T19" fmla="*/ 144 h 256"/>
                <a:gd name="T20" fmla="*/ 355 w 472"/>
                <a:gd name="T21" fmla="*/ 1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2" h="256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940E27F6-91B7-4B0D-836A-0EFFC395E5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7" y="939"/>
              <a:ext cx="300" cy="359"/>
            </a:xfrm>
            <a:custGeom>
              <a:avLst/>
              <a:gdLst>
                <a:gd name="T0" fmla="*/ 59 w 300"/>
                <a:gd name="T1" fmla="*/ 91 h 359"/>
                <a:gd name="T2" fmla="*/ 59 w 300"/>
                <a:gd name="T3" fmla="*/ 359 h 359"/>
                <a:gd name="T4" fmla="*/ 0 w 300"/>
                <a:gd name="T5" fmla="*/ 359 h 359"/>
                <a:gd name="T6" fmla="*/ 0 w 300"/>
                <a:gd name="T7" fmla="*/ 0 h 359"/>
                <a:gd name="T8" fmla="*/ 72 w 300"/>
                <a:gd name="T9" fmla="*/ 0 h 359"/>
                <a:gd name="T10" fmla="*/ 228 w 300"/>
                <a:gd name="T11" fmla="*/ 262 h 359"/>
                <a:gd name="T12" fmla="*/ 243 w 300"/>
                <a:gd name="T13" fmla="*/ 296 h 359"/>
                <a:gd name="T14" fmla="*/ 242 w 300"/>
                <a:gd name="T15" fmla="*/ 259 h 359"/>
                <a:gd name="T16" fmla="*/ 242 w 300"/>
                <a:gd name="T17" fmla="*/ 0 h 359"/>
                <a:gd name="T18" fmla="*/ 300 w 300"/>
                <a:gd name="T19" fmla="*/ 0 h 359"/>
                <a:gd name="T20" fmla="*/ 300 w 300"/>
                <a:gd name="T21" fmla="*/ 359 h 359"/>
                <a:gd name="T22" fmla="*/ 233 w 300"/>
                <a:gd name="T23" fmla="*/ 359 h 359"/>
                <a:gd name="T24" fmla="*/ 71 w 300"/>
                <a:gd name="T25" fmla="*/ 87 h 359"/>
                <a:gd name="T26" fmla="*/ 56 w 300"/>
                <a:gd name="T27" fmla="*/ 57 h 359"/>
                <a:gd name="T28" fmla="*/ 59 w 300"/>
                <a:gd name="T29" fmla="*/ 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359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95E68FCB-5742-4BA5-A35D-456518EDD01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6" y="1017"/>
              <a:ext cx="297" cy="287"/>
            </a:xfrm>
            <a:custGeom>
              <a:avLst/>
              <a:gdLst>
                <a:gd name="T0" fmla="*/ 57 w 198"/>
                <a:gd name="T1" fmla="*/ 191 h 191"/>
                <a:gd name="T2" fmla="*/ 15 w 198"/>
                <a:gd name="T3" fmla="*/ 178 h 191"/>
                <a:gd name="T4" fmla="*/ 0 w 198"/>
                <a:gd name="T5" fmla="*/ 145 h 191"/>
                <a:gd name="T6" fmla="*/ 6 w 198"/>
                <a:gd name="T7" fmla="*/ 119 h 191"/>
                <a:gd name="T8" fmla="*/ 23 w 198"/>
                <a:gd name="T9" fmla="*/ 103 h 191"/>
                <a:gd name="T10" fmla="*/ 47 w 198"/>
                <a:gd name="T11" fmla="*/ 93 h 191"/>
                <a:gd name="T12" fmla="*/ 84 w 198"/>
                <a:gd name="T13" fmla="*/ 83 h 191"/>
                <a:gd name="T14" fmla="*/ 119 w 198"/>
                <a:gd name="T15" fmla="*/ 73 h 191"/>
                <a:gd name="T16" fmla="*/ 128 w 198"/>
                <a:gd name="T17" fmla="*/ 57 h 191"/>
                <a:gd name="T18" fmla="*/ 120 w 198"/>
                <a:gd name="T19" fmla="*/ 39 h 191"/>
                <a:gd name="T20" fmla="*/ 91 w 198"/>
                <a:gd name="T21" fmla="*/ 32 h 191"/>
                <a:gd name="T22" fmla="*/ 58 w 198"/>
                <a:gd name="T23" fmla="*/ 42 h 191"/>
                <a:gd name="T24" fmla="*/ 40 w 198"/>
                <a:gd name="T25" fmla="*/ 69 h 191"/>
                <a:gd name="T26" fmla="*/ 4 w 198"/>
                <a:gd name="T27" fmla="*/ 58 h 191"/>
                <a:gd name="T28" fmla="*/ 39 w 198"/>
                <a:gd name="T29" fmla="*/ 15 h 191"/>
                <a:gd name="T30" fmla="*/ 92 w 198"/>
                <a:gd name="T31" fmla="*/ 0 h 191"/>
                <a:gd name="T32" fmla="*/ 146 w 198"/>
                <a:gd name="T33" fmla="*/ 17 h 191"/>
                <a:gd name="T34" fmla="*/ 166 w 198"/>
                <a:gd name="T35" fmla="*/ 66 h 191"/>
                <a:gd name="T36" fmla="*/ 166 w 198"/>
                <a:gd name="T37" fmla="*/ 135 h 191"/>
                <a:gd name="T38" fmla="*/ 171 w 198"/>
                <a:gd name="T39" fmla="*/ 155 h 191"/>
                <a:gd name="T40" fmla="*/ 185 w 198"/>
                <a:gd name="T41" fmla="*/ 160 h 191"/>
                <a:gd name="T42" fmla="*/ 192 w 198"/>
                <a:gd name="T43" fmla="*/ 159 h 191"/>
                <a:gd name="T44" fmla="*/ 198 w 198"/>
                <a:gd name="T45" fmla="*/ 157 h 191"/>
                <a:gd name="T46" fmla="*/ 198 w 198"/>
                <a:gd name="T47" fmla="*/ 184 h 191"/>
                <a:gd name="T48" fmla="*/ 186 w 198"/>
                <a:gd name="T49" fmla="*/ 188 h 191"/>
                <a:gd name="T50" fmla="*/ 170 w 198"/>
                <a:gd name="T51" fmla="*/ 190 h 191"/>
                <a:gd name="T52" fmla="*/ 139 w 198"/>
                <a:gd name="T53" fmla="*/ 179 h 191"/>
                <a:gd name="T54" fmla="*/ 129 w 198"/>
                <a:gd name="T55" fmla="*/ 143 h 191"/>
                <a:gd name="T56" fmla="*/ 101 w 198"/>
                <a:gd name="T57" fmla="*/ 178 h 191"/>
                <a:gd name="T58" fmla="*/ 57 w 198"/>
                <a:gd name="T59" fmla="*/ 191 h 191"/>
                <a:gd name="T60" fmla="*/ 72 w 198"/>
                <a:gd name="T61" fmla="*/ 161 h 191"/>
                <a:gd name="T62" fmla="*/ 95 w 198"/>
                <a:gd name="T63" fmla="*/ 156 h 191"/>
                <a:gd name="T64" fmla="*/ 113 w 198"/>
                <a:gd name="T65" fmla="*/ 143 h 191"/>
                <a:gd name="T66" fmla="*/ 125 w 198"/>
                <a:gd name="T67" fmla="*/ 124 h 191"/>
                <a:gd name="T68" fmla="*/ 130 w 198"/>
                <a:gd name="T69" fmla="*/ 101 h 191"/>
                <a:gd name="T70" fmla="*/ 130 w 198"/>
                <a:gd name="T71" fmla="*/ 88 h 191"/>
                <a:gd name="T72" fmla="*/ 116 w 198"/>
                <a:gd name="T73" fmla="*/ 98 h 191"/>
                <a:gd name="T74" fmla="*/ 88 w 198"/>
                <a:gd name="T75" fmla="*/ 105 h 191"/>
                <a:gd name="T76" fmla="*/ 52 w 198"/>
                <a:gd name="T77" fmla="*/ 117 h 191"/>
                <a:gd name="T78" fmla="*/ 40 w 198"/>
                <a:gd name="T79" fmla="*/ 138 h 191"/>
                <a:gd name="T80" fmla="*/ 48 w 198"/>
                <a:gd name="T81" fmla="*/ 155 h 191"/>
                <a:gd name="T82" fmla="*/ 72 w 198"/>
                <a:gd name="T83" fmla="*/ 1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" h="191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B00C1372-9027-44F3-9EF6-C0ADBBE1BAF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05" y="1017"/>
              <a:ext cx="259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4 h 187"/>
                <a:gd name="T4" fmla="*/ 40 w 172"/>
                <a:gd name="T5" fmla="*/ 4 h 187"/>
                <a:gd name="T6" fmla="*/ 40 w 172"/>
                <a:gd name="T7" fmla="*/ 47 h 187"/>
                <a:gd name="T8" fmla="*/ 65 w 172"/>
                <a:gd name="T9" fmla="*/ 12 h 187"/>
                <a:gd name="T10" fmla="*/ 105 w 172"/>
                <a:gd name="T11" fmla="*/ 0 h 187"/>
                <a:gd name="T12" fmla="*/ 154 w 172"/>
                <a:gd name="T13" fmla="*/ 21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8 h 187"/>
                <a:gd name="T24" fmla="*/ 88 w 172"/>
                <a:gd name="T25" fmla="*/ 33 h 187"/>
                <a:gd name="T26" fmla="*/ 53 w 172"/>
                <a:gd name="T27" fmla="*/ 50 h 187"/>
                <a:gd name="T28" fmla="*/ 40 w 172"/>
                <a:gd name="T29" fmla="*/ 97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C4D86985-2BF3-46BF-9C60-48445E8B48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00" y="919"/>
              <a:ext cx="196" cy="385"/>
            </a:xfrm>
            <a:custGeom>
              <a:avLst/>
              <a:gdLst>
                <a:gd name="T0" fmla="*/ 131 w 131"/>
                <a:gd name="T1" fmla="*/ 216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0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89 h 256"/>
                <a:gd name="T34" fmla="*/ 86 w 131"/>
                <a:gd name="T35" fmla="*/ 214 h 256"/>
                <a:gd name="T36" fmla="*/ 107 w 131"/>
                <a:gd name="T37" fmla="*/ 222 h 256"/>
                <a:gd name="T38" fmla="*/ 120 w 131"/>
                <a:gd name="T39" fmla="*/ 220 h 256"/>
                <a:gd name="T40" fmla="*/ 131 w 131"/>
                <a:gd name="T41" fmla="*/ 21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2BA9255-A909-4D23-982A-382E1276D29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28" y="1017"/>
              <a:ext cx="273" cy="287"/>
            </a:xfrm>
            <a:custGeom>
              <a:avLst/>
              <a:gdLst>
                <a:gd name="T0" fmla="*/ 177 w 182"/>
                <a:gd name="T1" fmla="*/ 147 h 191"/>
                <a:gd name="T2" fmla="*/ 146 w 182"/>
                <a:gd name="T3" fmla="*/ 178 h 191"/>
                <a:gd name="T4" fmla="*/ 95 w 182"/>
                <a:gd name="T5" fmla="*/ 191 h 191"/>
                <a:gd name="T6" fmla="*/ 54 w 182"/>
                <a:gd name="T7" fmla="*/ 184 h 191"/>
                <a:gd name="T8" fmla="*/ 24 w 182"/>
                <a:gd name="T9" fmla="*/ 164 h 191"/>
                <a:gd name="T10" fmla="*/ 6 w 182"/>
                <a:gd name="T11" fmla="*/ 134 h 191"/>
                <a:gd name="T12" fmla="*/ 0 w 182"/>
                <a:gd name="T13" fmla="*/ 97 h 191"/>
                <a:gd name="T14" fmla="*/ 6 w 182"/>
                <a:gd name="T15" fmla="*/ 60 h 191"/>
                <a:gd name="T16" fmla="*/ 25 w 182"/>
                <a:gd name="T17" fmla="*/ 29 h 191"/>
                <a:gd name="T18" fmla="*/ 54 w 182"/>
                <a:gd name="T19" fmla="*/ 8 h 191"/>
                <a:gd name="T20" fmla="*/ 94 w 182"/>
                <a:gd name="T21" fmla="*/ 0 h 191"/>
                <a:gd name="T22" fmla="*/ 133 w 182"/>
                <a:gd name="T23" fmla="*/ 8 h 191"/>
                <a:gd name="T24" fmla="*/ 160 w 182"/>
                <a:gd name="T25" fmla="*/ 28 h 191"/>
                <a:gd name="T26" fmla="*/ 176 w 182"/>
                <a:gd name="T27" fmla="*/ 57 h 191"/>
                <a:gd name="T28" fmla="*/ 182 w 182"/>
                <a:gd name="T29" fmla="*/ 93 h 191"/>
                <a:gd name="T30" fmla="*/ 182 w 182"/>
                <a:gd name="T31" fmla="*/ 106 h 191"/>
                <a:gd name="T32" fmla="*/ 39 w 182"/>
                <a:gd name="T33" fmla="*/ 106 h 191"/>
                <a:gd name="T34" fmla="*/ 55 w 182"/>
                <a:gd name="T35" fmla="*/ 144 h 191"/>
                <a:gd name="T36" fmla="*/ 95 w 182"/>
                <a:gd name="T37" fmla="*/ 158 h 191"/>
                <a:gd name="T38" fmla="*/ 125 w 182"/>
                <a:gd name="T39" fmla="*/ 150 h 191"/>
                <a:gd name="T40" fmla="*/ 144 w 182"/>
                <a:gd name="T41" fmla="*/ 128 h 191"/>
                <a:gd name="T42" fmla="*/ 177 w 182"/>
                <a:gd name="T43" fmla="*/ 147 h 191"/>
                <a:gd name="T44" fmla="*/ 94 w 182"/>
                <a:gd name="T45" fmla="*/ 33 h 191"/>
                <a:gd name="T46" fmla="*/ 56 w 182"/>
                <a:gd name="T47" fmla="*/ 46 h 191"/>
                <a:gd name="T48" fmla="*/ 39 w 182"/>
                <a:gd name="T49" fmla="*/ 82 h 191"/>
                <a:gd name="T50" fmla="*/ 143 w 182"/>
                <a:gd name="T51" fmla="*/ 82 h 191"/>
                <a:gd name="T52" fmla="*/ 130 w 182"/>
                <a:gd name="T53" fmla="*/ 47 h 191"/>
                <a:gd name="T54" fmla="*/ 94 w 182"/>
                <a:gd name="T55" fmla="*/ 3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1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4B8AFEA6-7A6B-4E86-80D3-972E6D4BCE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637" y="1017"/>
              <a:ext cx="248" cy="287"/>
            </a:xfrm>
            <a:custGeom>
              <a:avLst/>
              <a:gdLst>
                <a:gd name="T0" fmla="*/ 0 w 165"/>
                <a:gd name="T1" fmla="*/ 155 h 191"/>
                <a:gd name="T2" fmla="*/ 28 w 165"/>
                <a:gd name="T3" fmla="*/ 127 h 191"/>
                <a:gd name="T4" fmla="*/ 54 w 165"/>
                <a:gd name="T5" fmla="*/ 150 h 191"/>
                <a:gd name="T6" fmla="*/ 89 w 165"/>
                <a:gd name="T7" fmla="*/ 158 h 191"/>
                <a:gd name="T8" fmla="*/ 117 w 165"/>
                <a:gd name="T9" fmla="*/ 150 h 191"/>
                <a:gd name="T10" fmla="*/ 126 w 165"/>
                <a:gd name="T11" fmla="*/ 132 h 191"/>
                <a:gd name="T12" fmla="*/ 121 w 165"/>
                <a:gd name="T13" fmla="*/ 121 h 191"/>
                <a:gd name="T14" fmla="*/ 108 w 165"/>
                <a:gd name="T15" fmla="*/ 114 h 191"/>
                <a:gd name="T16" fmla="*/ 88 w 165"/>
                <a:gd name="T17" fmla="*/ 110 h 191"/>
                <a:gd name="T18" fmla="*/ 64 w 165"/>
                <a:gd name="T19" fmla="*/ 106 h 191"/>
                <a:gd name="T20" fmla="*/ 23 w 165"/>
                <a:gd name="T21" fmla="*/ 92 h 191"/>
                <a:gd name="T22" fmla="*/ 6 w 165"/>
                <a:gd name="T23" fmla="*/ 57 h 191"/>
                <a:gd name="T24" fmla="*/ 26 w 165"/>
                <a:gd name="T25" fmla="*/ 16 h 191"/>
                <a:gd name="T26" fmla="*/ 79 w 165"/>
                <a:gd name="T27" fmla="*/ 0 h 191"/>
                <a:gd name="T28" fmla="*/ 128 w 165"/>
                <a:gd name="T29" fmla="*/ 9 h 191"/>
                <a:gd name="T30" fmla="*/ 165 w 165"/>
                <a:gd name="T31" fmla="*/ 37 h 191"/>
                <a:gd name="T32" fmla="*/ 134 w 165"/>
                <a:gd name="T33" fmla="*/ 63 h 191"/>
                <a:gd name="T34" fmla="*/ 110 w 165"/>
                <a:gd name="T35" fmla="*/ 41 h 191"/>
                <a:gd name="T36" fmla="*/ 77 w 165"/>
                <a:gd name="T37" fmla="*/ 33 h 191"/>
                <a:gd name="T38" fmla="*/ 50 w 165"/>
                <a:gd name="T39" fmla="*/ 40 h 191"/>
                <a:gd name="T40" fmla="*/ 41 w 165"/>
                <a:gd name="T41" fmla="*/ 57 h 191"/>
                <a:gd name="T42" fmla="*/ 56 w 165"/>
                <a:gd name="T43" fmla="*/ 74 h 191"/>
                <a:gd name="T44" fmla="*/ 94 w 165"/>
                <a:gd name="T45" fmla="*/ 82 h 191"/>
                <a:gd name="T46" fmla="*/ 119 w 165"/>
                <a:gd name="T47" fmla="*/ 87 h 191"/>
                <a:gd name="T48" fmla="*/ 141 w 165"/>
                <a:gd name="T49" fmla="*/ 95 h 191"/>
                <a:gd name="T50" fmla="*/ 156 w 165"/>
                <a:gd name="T51" fmla="*/ 110 h 191"/>
                <a:gd name="T52" fmla="*/ 162 w 165"/>
                <a:gd name="T53" fmla="*/ 132 h 191"/>
                <a:gd name="T54" fmla="*/ 142 w 165"/>
                <a:gd name="T55" fmla="*/ 175 h 191"/>
                <a:gd name="T56" fmla="*/ 88 w 165"/>
                <a:gd name="T57" fmla="*/ 191 h 191"/>
                <a:gd name="T58" fmla="*/ 35 w 165"/>
                <a:gd name="T59" fmla="*/ 181 h 191"/>
                <a:gd name="T60" fmla="*/ 0 w 165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1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1D48BBB3-889A-4C4C-9BE1-F3B1BB5C8C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4" y="1440"/>
              <a:ext cx="293" cy="365"/>
            </a:xfrm>
            <a:custGeom>
              <a:avLst/>
              <a:gdLst>
                <a:gd name="T0" fmla="*/ 156 w 195"/>
                <a:gd name="T1" fmla="*/ 0 h 243"/>
                <a:gd name="T2" fmla="*/ 195 w 195"/>
                <a:gd name="T3" fmla="*/ 0 h 243"/>
                <a:gd name="T4" fmla="*/ 195 w 195"/>
                <a:gd name="T5" fmla="*/ 140 h 243"/>
                <a:gd name="T6" fmla="*/ 188 w 195"/>
                <a:gd name="T7" fmla="*/ 185 h 243"/>
                <a:gd name="T8" fmla="*/ 168 w 195"/>
                <a:gd name="T9" fmla="*/ 218 h 243"/>
                <a:gd name="T10" fmla="*/ 137 w 195"/>
                <a:gd name="T11" fmla="*/ 237 h 243"/>
                <a:gd name="T12" fmla="*/ 97 w 195"/>
                <a:gd name="T13" fmla="*/ 243 h 243"/>
                <a:gd name="T14" fmla="*/ 25 w 195"/>
                <a:gd name="T15" fmla="*/ 218 h 243"/>
                <a:gd name="T16" fmla="*/ 0 w 195"/>
                <a:gd name="T17" fmla="*/ 140 h 243"/>
                <a:gd name="T18" fmla="*/ 0 w 195"/>
                <a:gd name="T19" fmla="*/ 0 h 243"/>
                <a:gd name="T20" fmla="*/ 40 w 195"/>
                <a:gd name="T21" fmla="*/ 0 h 243"/>
                <a:gd name="T22" fmla="*/ 40 w 195"/>
                <a:gd name="T23" fmla="*/ 137 h 243"/>
                <a:gd name="T24" fmla="*/ 54 w 195"/>
                <a:gd name="T25" fmla="*/ 189 h 243"/>
                <a:gd name="T26" fmla="*/ 97 w 195"/>
                <a:gd name="T27" fmla="*/ 206 h 243"/>
                <a:gd name="T28" fmla="*/ 142 w 195"/>
                <a:gd name="T29" fmla="*/ 189 h 243"/>
                <a:gd name="T30" fmla="*/ 156 w 195"/>
                <a:gd name="T31" fmla="*/ 137 h 243"/>
                <a:gd name="T32" fmla="*/ 156 w 19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5" h="243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A282AABC-2703-4B48-B1EF-1F07A2970F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69" y="1520"/>
              <a:ext cx="258" cy="281"/>
            </a:xfrm>
            <a:custGeom>
              <a:avLst/>
              <a:gdLst>
                <a:gd name="T0" fmla="*/ 0 w 172"/>
                <a:gd name="T1" fmla="*/ 187 h 187"/>
                <a:gd name="T2" fmla="*/ 0 w 172"/>
                <a:gd name="T3" fmla="*/ 3 h 187"/>
                <a:gd name="T4" fmla="*/ 40 w 172"/>
                <a:gd name="T5" fmla="*/ 3 h 187"/>
                <a:gd name="T6" fmla="*/ 40 w 172"/>
                <a:gd name="T7" fmla="*/ 47 h 187"/>
                <a:gd name="T8" fmla="*/ 66 w 172"/>
                <a:gd name="T9" fmla="*/ 11 h 187"/>
                <a:gd name="T10" fmla="*/ 105 w 172"/>
                <a:gd name="T11" fmla="*/ 0 h 187"/>
                <a:gd name="T12" fmla="*/ 155 w 172"/>
                <a:gd name="T13" fmla="*/ 20 h 187"/>
                <a:gd name="T14" fmla="*/ 172 w 172"/>
                <a:gd name="T15" fmla="*/ 75 h 187"/>
                <a:gd name="T16" fmla="*/ 172 w 172"/>
                <a:gd name="T17" fmla="*/ 187 h 187"/>
                <a:gd name="T18" fmla="*/ 132 w 172"/>
                <a:gd name="T19" fmla="*/ 187 h 187"/>
                <a:gd name="T20" fmla="*/ 132 w 172"/>
                <a:gd name="T21" fmla="*/ 85 h 187"/>
                <a:gd name="T22" fmla="*/ 122 w 172"/>
                <a:gd name="T23" fmla="*/ 47 h 187"/>
                <a:gd name="T24" fmla="*/ 88 w 172"/>
                <a:gd name="T25" fmla="*/ 33 h 187"/>
                <a:gd name="T26" fmla="*/ 53 w 172"/>
                <a:gd name="T27" fmla="*/ 49 h 187"/>
                <a:gd name="T28" fmla="*/ 40 w 172"/>
                <a:gd name="T29" fmla="*/ 96 h 187"/>
                <a:gd name="T30" fmla="*/ 40 w 172"/>
                <a:gd name="T31" fmla="*/ 187 h 187"/>
                <a:gd name="T32" fmla="*/ 0 w 172"/>
                <a:gd name="T33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187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6416B698-9F55-4E69-B14B-9516E8E7CEE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92" y="1404"/>
              <a:ext cx="78" cy="397"/>
            </a:xfrm>
            <a:custGeom>
              <a:avLst/>
              <a:gdLst>
                <a:gd name="T0" fmla="*/ 0 w 52"/>
                <a:gd name="T1" fmla="*/ 27 h 264"/>
                <a:gd name="T2" fmla="*/ 7 w 52"/>
                <a:gd name="T3" fmla="*/ 8 h 264"/>
                <a:gd name="T4" fmla="*/ 26 w 52"/>
                <a:gd name="T5" fmla="*/ 0 h 264"/>
                <a:gd name="T6" fmla="*/ 45 w 52"/>
                <a:gd name="T7" fmla="*/ 8 h 264"/>
                <a:gd name="T8" fmla="*/ 52 w 52"/>
                <a:gd name="T9" fmla="*/ 27 h 264"/>
                <a:gd name="T10" fmla="*/ 45 w 52"/>
                <a:gd name="T11" fmla="*/ 45 h 264"/>
                <a:gd name="T12" fmla="*/ 26 w 52"/>
                <a:gd name="T13" fmla="*/ 52 h 264"/>
                <a:gd name="T14" fmla="*/ 7 w 52"/>
                <a:gd name="T15" fmla="*/ 45 h 264"/>
                <a:gd name="T16" fmla="*/ 0 w 52"/>
                <a:gd name="T17" fmla="*/ 27 h 264"/>
                <a:gd name="T18" fmla="*/ 45 w 52"/>
                <a:gd name="T19" fmla="*/ 80 h 264"/>
                <a:gd name="T20" fmla="*/ 45 w 52"/>
                <a:gd name="T21" fmla="*/ 264 h 264"/>
                <a:gd name="T22" fmla="*/ 5 w 52"/>
                <a:gd name="T23" fmla="*/ 264 h 264"/>
                <a:gd name="T24" fmla="*/ 5 w 52"/>
                <a:gd name="T25" fmla="*/ 80 h 264"/>
                <a:gd name="T26" fmla="*/ 45 w 52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264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4EC3AF0B-549B-402C-8480-C495854A89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03" y="1524"/>
              <a:ext cx="288" cy="277"/>
            </a:xfrm>
            <a:custGeom>
              <a:avLst/>
              <a:gdLst>
                <a:gd name="T0" fmla="*/ 174 w 288"/>
                <a:gd name="T1" fmla="*/ 277 h 277"/>
                <a:gd name="T2" fmla="*/ 111 w 288"/>
                <a:gd name="T3" fmla="*/ 277 h 277"/>
                <a:gd name="T4" fmla="*/ 0 w 288"/>
                <a:gd name="T5" fmla="*/ 0 h 277"/>
                <a:gd name="T6" fmla="*/ 62 w 288"/>
                <a:gd name="T7" fmla="*/ 0 h 277"/>
                <a:gd name="T8" fmla="*/ 131 w 288"/>
                <a:gd name="T9" fmla="*/ 181 h 277"/>
                <a:gd name="T10" fmla="*/ 144 w 288"/>
                <a:gd name="T11" fmla="*/ 223 h 277"/>
                <a:gd name="T12" fmla="*/ 158 w 288"/>
                <a:gd name="T13" fmla="*/ 181 h 277"/>
                <a:gd name="T14" fmla="*/ 228 w 288"/>
                <a:gd name="T15" fmla="*/ 0 h 277"/>
                <a:gd name="T16" fmla="*/ 288 w 288"/>
                <a:gd name="T17" fmla="*/ 0 h 277"/>
                <a:gd name="T18" fmla="*/ 174 w 288"/>
                <a:gd name="T19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" h="277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83E3D01C-6083-43C6-9069-AFABBBF2656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11" y="1520"/>
              <a:ext cx="273" cy="285"/>
            </a:xfrm>
            <a:custGeom>
              <a:avLst/>
              <a:gdLst>
                <a:gd name="T0" fmla="*/ 178 w 182"/>
                <a:gd name="T1" fmla="*/ 146 h 190"/>
                <a:gd name="T2" fmla="*/ 146 w 182"/>
                <a:gd name="T3" fmla="*/ 178 h 190"/>
                <a:gd name="T4" fmla="*/ 96 w 182"/>
                <a:gd name="T5" fmla="*/ 190 h 190"/>
                <a:gd name="T6" fmla="*/ 54 w 182"/>
                <a:gd name="T7" fmla="*/ 183 h 190"/>
                <a:gd name="T8" fmla="*/ 24 w 182"/>
                <a:gd name="T9" fmla="*/ 163 h 190"/>
                <a:gd name="T10" fmla="*/ 6 w 182"/>
                <a:gd name="T11" fmla="*/ 133 h 190"/>
                <a:gd name="T12" fmla="*/ 0 w 182"/>
                <a:gd name="T13" fmla="*/ 96 h 190"/>
                <a:gd name="T14" fmla="*/ 7 w 182"/>
                <a:gd name="T15" fmla="*/ 59 h 190"/>
                <a:gd name="T16" fmla="*/ 25 w 182"/>
                <a:gd name="T17" fmla="*/ 28 h 190"/>
                <a:gd name="T18" fmla="*/ 55 w 182"/>
                <a:gd name="T19" fmla="*/ 7 h 190"/>
                <a:gd name="T20" fmla="*/ 94 w 182"/>
                <a:gd name="T21" fmla="*/ 0 h 190"/>
                <a:gd name="T22" fmla="*/ 133 w 182"/>
                <a:gd name="T23" fmla="*/ 7 h 190"/>
                <a:gd name="T24" fmla="*/ 161 w 182"/>
                <a:gd name="T25" fmla="*/ 27 h 190"/>
                <a:gd name="T26" fmla="*/ 177 w 182"/>
                <a:gd name="T27" fmla="*/ 56 h 190"/>
                <a:gd name="T28" fmla="*/ 182 w 182"/>
                <a:gd name="T29" fmla="*/ 92 h 190"/>
                <a:gd name="T30" fmla="*/ 182 w 182"/>
                <a:gd name="T31" fmla="*/ 106 h 190"/>
                <a:gd name="T32" fmla="*/ 39 w 182"/>
                <a:gd name="T33" fmla="*/ 106 h 190"/>
                <a:gd name="T34" fmla="*/ 55 w 182"/>
                <a:gd name="T35" fmla="*/ 143 h 190"/>
                <a:gd name="T36" fmla="*/ 95 w 182"/>
                <a:gd name="T37" fmla="*/ 157 h 190"/>
                <a:gd name="T38" fmla="*/ 125 w 182"/>
                <a:gd name="T39" fmla="*/ 149 h 190"/>
                <a:gd name="T40" fmla="*/ 144 w 182"/>
                <a:gd name="T41" fmla="*/ 128 h 190"/>
                <a:gd name="T42" fmla="*/ 178 w 182"/>
                <a:gd name="T43" fmla="*/ 146 h 190"/>
                <a:gd name="T44" fmla="*/ 94 w 182"/>
                <a:gd name="T45" fmla="*/ 32 h 190"/>
                <a:gd name="T46" fmla="*/ 57 w 182"/>
                <a:gd name="T47" fmla="*/ 45 h 190"/>
                <a:gd name="T48" fmla="*/ 39 w 182"/>
                <a:gd name="T49" fmla="*/ 81 h 190"/>
                <a:gd name="T50" fmla="*/ 143 w 182"/>
                <a:gd name="T51" fmla="*/ 81 h 190"/>
                <a:gd name="T52" fmla="*/ 130 w 182"/>
                <a:gd name="T53" fmla="*/ 46 h 190"/>
                <a:gd name="T54" fmla="*/ 94 w 182"/>
                <a:gd name="T55" fmla="*/ 3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2" h="19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3F95825E-C2E6-4209-809B-D13A290D18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1" y="1521"/>
              <a:ext cx="185" cy="280"/>
            </a:xfrm>
            <a:custGeom>
              <a:avLst/>
              <a:gdLst>
                <a:gd name="T0" fmla="*/ 91 w 123"/>
                <a:gd name="T1" fmla="*/ 0 h 186"/>
                <a:gd name="T2" fmla="*/ 109 w 123"/>
                <a:gd name="T3" fmla="*/ 2 h 186"/>
                <a:gd name="T4" fmla="*/ 123 w 123"/>
                <a:gd name="T5" fmla="*/ 7 h 186"/>
                <a:gd name="T6" fmla="*/ 111 w 123"/>
                <a:gd name="T7" fmla="*/ 43 h 186"/>
                <a:gd name="T8" fmla="*/ 97 w 123"/>
                <a:gd name="T9" fmla="*/ 37 h 186"/>
                <a:gd name="T10" fmla="*/ 80 w 123"/>
                <a:gd name="T11" fmla="*/ 35 h 186"/>
                <a:gd name="T12" fmla="*/ 52 w 123"/>
                <a:gd name="T13" fmla="*/ 49 h 186"/>
                <a:gd name="T14" fmla="*/ 40 w 123"/>
                <a:gd name="T15" fmla="*/ 93 h 186"/>
                <a:gd name="T16" fmla="*/ 40 w 123"/>
                <a:gd name="T17" fmla="*/ 186 h 186"/>
                <a:gd name="T18" fmla="*/ 0 w 123"/>
                <a:gd name="T19" fmla="*/ 186 h 186"/>
                <a:gd name="T20" fmla="*/ 0 w 123"/>
                <a:gd name="T21" fmla="*/ 2 h 186"/>
                <a:gd name="T22" fmla="*/ 40 w 123"/>
                <a:gd name="T23" fmla="*/ 2 h 186"/>
                <a:gd name="T24" fmla="*/ 40 w 123"/>
                <a:gd name="T25" fmla="*/ 46 h 186"/>
                <a:gd name="T26" fmla="*/ 58 w 123"/>
                <a:gd name="T27" fmla="*/ 11 h 186"/>
                <a:gd name="T28" fmla="*/ 91 w 123"/>
                <a:gd name="T2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86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E523CA3F-C599-4B26-950E-1BFCA72036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4" y="1518"/>
              <a:ext cx="248" cy="289"/>
            </a:xfrm>
            <a:custGeom>
              <a:avLst/>
              <a:gdLst>
                <a:gd name="T0" fmla="*/ 0 w 165"/>
                <a:gd name="T1" fmla="*/ 155 h 192"/>
                <a:gd name="T2" fmla="*/ 29 w 165"/>
                <a:gd name="T3" fmla="*/ 128 h 192"/>
                <a:gd name="T4" fmla="*/ 54 w 165"/>
                <a:gd name="T5" fmla="*/ 151 h 192"/>
                <a:gd name="T6" fmla="*/ 90 w 165"/>
                <a:gd name="T7" fmla="*/ 158 h 192"/>
                <a:gd name="T8" fmla="*/ 118 w 165"/>
                <a:gd name="T9" fmla="*/ 150 h 192"/>
                <a:gd name="T10" fmla="*/ 126 w 165"/>
                <a:gd name="T11" fmla="*/ 133 h 192"/>
                <a:gd name="T12" fmla="*/ 121 w 165"/>
                <a:gd name="T13" fmla="*/ 121 h 192"/>
                <a:gd name="T14" fmla="*/ 108 w 165"/>
                <a:gd name="T15" fmla="*/ 115 h 192"/>
                <a:gd name="T16" fmla="*/ 88 w 165"/>
                <a:gd name="T17" fmla="*/ 110 h 192"/>
                <a:gd name="T18" fmla="*/ 64 w 165"/>
                <a:gd name="T19" fmla="*/ 107 h 192"/>
                <a:gd name="T20" fmla="*/ 23 w 165"/>
                <a:gd name="T21" fmla="*/ 92 h 192"/>
                <a:gd name="T22" fmla="*/ 7 w 165"/>
                <a:gd name="T23" fmla="*/ 57 h 192"/>
                <a:gd name="T24" fmla="*/ 26 w 165"/>
                <a:gd name="T25" fmla="*/ 17 h 192"/>
                <a:gd name="T26" fmla="*/ 79 w 165"/>
                <a:gd name="T27" fmla="*/ 0 h 192"/>
                <a:gd name="T28" fmla="*/ 128 w 165"/>
                <a:gd name="T29" fmla="*/ 9 h 192"/>
                <a:gd name="T30" fmla="*/ 165 w 165"/>
                <a:gd name="T31" fmla="*/ 38 h 192"/>
                <a:gd name="T32" fmla="*/ 135 w 165"/>
                <a:gd name="T33" fmla="*/ 64 h 192"/>
                <a:gd name="T34" fmla="*/ 110 w 165"/>
                <a:gd name="T35" fmla="*/ 41 h 192"/>
                <a:gd name="T36" fmla="*/ 77 w 165"/>
                <a:gd name="T37" fmla="*/ 33 h 192"/>
                <a:gd name="T38" fmla="*/ 50 w 165"/>
                <a:gd name="T39" fmla="*/ 41 h 192"/>
                <a:gd name="T40" fmla="*/ 41 w 165"/>
                <a:gd name="T41" fmla="*/ 58 h 192"/>
                <a:gd name="T42" fmla="*/ 56 w 165"/>
                <a:gd name="T43" fmla="*/ 75 h 192"/>
                <a:gd name="T44" fmla="*/ 94 w 165"/>
                <a:gd name="T45" fmla="*/ 82 h 192"/>
                <a:gd name="T46" fmla="*/ 120 w 165"/>
                <a:gd name="T47" fmla="*/ 87 h 192"/>
                <a:gd name="T48" fmla="*/ 141 w 165"/>
                <a:gd name="T49" fmla="*/ 96 h 192"/>
                <a:gd name="T50" fmla="*/ 156 w 165"/>
                <a:gd name="T51" fmla="*/ 110 h 192"/>
                <a:gd name="T52" fmla="*/ 162 w 165"/>
                <a:gd name="T53" fmla="*/ 133 h 192"/>
                <a:gd name="T54" fmla="*/ 142 w 165"/>
                <a:gd name="T55" fmla="*/ 175 h 192"/>
                <a:gd name="T56" fmla="*/ 89 w 165"/>
                <a:gd name="T57" fmla="*/ 192 h 192"/>
                <a:gd name="T58" fmla="*/ 35 w 165"/>
                <a:gd name="T59" fmla="*/ 182 h 192"/>
                <a:gd name="T60" fmla="*/ 0 w 165"/>
                <a:gd name="T61" fmla="*/ 155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5" h="192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A00C19A1-EB60-4463-8813-18B17F3C34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40" y="1404"/>
              <a:ext cx="77" cy="397"/>
            </a:xfrm>
            <a:custGeom>
              <a:avLst/>
              <a:gdLst>
                <a:gd name="T0" fmla="*/ 0 w 51"/>
                <a:gd name="T1" fmla="*/ 27 h 264"/>
                <a:gd name="T2" fmla="*/ 6 w 51"/>
                <a:gd name="T3" fmla="*/ 8 h 264"/>
                <a:gd name="T4" fmla="*/ 25 w 51"/>
                <a:gd name="T5" fmla="*/ 0 h 264"/>
                <a:gd name="T6" fmla="*/ 44 w 51"/>
                <a:gd name="T7" fmla="*/ 8 h 264"/>
                <a:gd name="T8" fmla="*/ 51 w 51"/>
                <a:gd name="T9" fmla="*/ 27 h 264"/>
                <a:gd name="T10" fmla="*/ 44 w 51"/>
                <a:gd name="T11" fmla="*/ 45 h 264"/>
                <a:gd name="T12" fmla="*/ 25 w 51"/>
                <a:gd name="T13" fmla="*/ 52 h 264"/>
                <a:gd name="T14" fmla="*/ 6 w 51"/>
                <a:gd name="T15" fmla="*/ 45 h 264"/>
                <a:gd name="T16" fmla="*/ 0 w 51"/>
                <a:gd name="T17" fmla="*/ 27 h 264"/>
                <a:gd name="T18" fmla="*/ 44 w 51"/>
                <a:gd name="T19" fmla="*/ 80 h 264"/>
                <a:gd name="T20" fmla="*/ 44 w 51"/>
                <a:gd name="T21" fmla="*/ 264 h 264"/>
                <a:gd name="T22" fmla="*/ 4 w 51"/>
                <a:gd name="T23" fmla="*/ 264 h 264"/>
                <a:gd name="T24" fmla="*/ 4 w 51"/>
                <a:gd name="T25" fmla="*/ 80 h 264"/>
                <a:gd name="T26" fmla="*/ 44 w 51"/>
                <a:gd name="T27" fmla="*/ 8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264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3B51C56C-FE01-430F-91AB-14AA99B284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59" y="1421"/>
              <a:ext cx="196" cy="384"/>
            </a:xfrm>
            <a:custGeom>
              <a:avLst/>
              <a:gdLst>
                <a:gd name="T0" fmla="*/ 131 w 131"/>
                <a:gd name="T1" fmla="*/ 217 h 256"/>
                <a:gd name="T2" fmla="*/ 131 w 131"/>
                <a:gd name="T3" fmla="*/ 249 h 256"/>
                <a:gd name="T4" fmla="*/ 116 w 131"/>
                <a:gd name="T5" fmla="*/ 254 h 256"/>
                <a:gd name="T6" fmla="*/ 98 w 131"/>
                <a:gd name="T7" fmla="*/ 256 h 256"/>
                <a:gd name="T8" fmla="*/ 55 w 131"/>
                <a:gd name="T9" fmla="*/ 241 h 256"/>
                <a:gd name="T10" fmla="*/ 42 w 131"/>
                <a:gd name="T11" fmla="*/ 194 h 256"/>
                <a:gd name="T12" fmla="*/ 42 w 131"/>
                <a:gd name="T13" fmla="*/ 102 h 256"/>
                <a:gd name="T14" fmla="*/ 0 w 131"/>
                <a:gd name="T15" fmla="*/ 102 h 256"/>
                <a:gd name="T16" fmla="*/ 0 w 131"/>
                <a:gd name="T17" fmla="*/ 69 h 256"/>
                <a:gd name="T18" fmla="*/ 42 w 131"/>
                <a:gd name="T19" fmla="*/ 69 h 256"/>
                <a:gd name="T20" fmla="*/ 42 w 131"/>
                <a:gd name="T21" fmla="*/ 22 h 256"/>
                <a:gd name="T22" fmla="*/ 79 w 131"/>
                <a:gd name="T23" fmla="*/ 0 h 256"/>
                <a:gd name="T24" fmla="*/ 79 w 131"/>
                <a:gd name="T25" fmla="*/ 69 h 256"/>
                <a:gd name="T26" fmla="*/ 131 w 131"/>
                <a:gd name="T27" fmla="*/ 69 h 256"/>
                <a:gd name="T28" fmla="*/ 131 w 131"/>
                <a:gd name="T29" fmla="*/ 102 h 256"/>
                <a:gd name="T30" fmla="*/ 79 w 131"/>
                <a:gd name="T31" fmla="*/ 102 h 256"/>
                <a:gd name="T32" fmla="*/ 79 w 131"/>
                <a:gd name="T33" fmla="*/ 190 h 256"/>
                <a:gd name="T34" fmla="*/ 86 w 131"/>
                <a:gd name="T35" fmla="*/ 215 h 256"/>
                <a:gd name="T36" fmla="*/ 107 w 131"/>
                <a:gd name="T37" fmla="*/ 222 h 256"/>
                <a:gd name="T38" fmla="*/ 119 w 131"/>
                <a:gd name="T39" fmla="*/ 221 h 256"/>
                <a:gd name="T40" fmla="*/ 131 w 131"/>
                <a:gd name="T41" fmla="*/ 217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1" h="256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F5AC597F-DE09-4788-923A-78F167E6D14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387" y="1388"/>
              <a:ext cx="273" cy="417"/>
            </a:xfrm>
            <a:custGeom>
              <a:avLst/>
              <a:gdLst>
                <a:gd name="T0" fmla="*/ 177 w 182"/>
                <a:gd name="T1" fmla="*/ 234 h 278"/>
                <a:gd name="T2" fmla="*/ 146 w 182"/>
                <a:gd name="T3" fmla="*/ 266 h 278"/>
                <a:gd name="T4" fmla="*/ 95 w 182"/>
                <a:gd name="T5" fmla="*/ 278 h 278"/>
                <a:gd name="T6" fmla="*/ 54 w 182"/>
                <a:gd name="T7" fmla="*/ 271 h 278"/>
                <a:gd name="T8" fmla="*/ 24 w 182"/>
                <a:gd name="T9" fmla="*/ 251 h 278"/>
                <a:gd name="T10" fmla="*/ 6 w 182"/>
                <a:gd name="T11" fmla="*/ 221 h 278"/>
                <a:gd name="T12" fmla="*/ 0 w 182"/>
                <a:gd name="T13" fmla="*/ 184 h 278"/>
                <a:gd name="T14" fmla="*/ 6 w 182"/>
                <a:gd name="T15" fmla="*/ 147 h 278"/>
                <a:gd name="T16" fmla="*/ 25 w 182"/>
                <a:gd name="T17" fmla="*/ 116 h 278"/>
                <a:gd name="T18" fmla="*/ 54 w 182"/>
                <a:gd name="T19" fmla="*/ 95 h 278"/>
                <a:gd name="T20" fmla="*/ 94 w 182"/>
                <a:gd name="T21" fmla="*/ 88 h 278"/>
                <a:gd name="T22" fmla="*/ 133 w 182"/>
                <a:gd name="T23" fmla="*/ 95 h 278"/>
                <a:gd name="T24" fmla="*/ 160 w 182"/>
                <a:gd name="T25" fmla="*/ 115 h 278"/>
                <a:gd name="T26" fmla="*/ 176 w 182"/>
                <a:gd name="T27" fmla="*/ 144 h 278"/>
                <a:gd name="T28" fmla="*/ 182 w 182"/>
                <a:gd name="T29" fmla="*/ 180 h 278"/>
                <a:gd name="T30" fmla="*/ 182 w 182"/>
                <a:gd name="T31" fmla="*/ 194 h 278"/>
                <a:gd name="T32" fmla="*/ 38 w 182"/>
                <a:gd name="T33" fmla="*/ 194 h 278"/>
                <a:gd name="T34" fmla="*/ 55 w 182"/>
                <a:gd name="T35" fmla="*/ 231 h 278"/>
                <a:gd name="T36" fmla="*/ 95 w 182"/>
                <a:gd name="T37" fmla="*/ 245 h 278"/>
                <a:gd name="T38" fmla="*/ 124 w 182"/>
                <a:gd name="T39" fmla="*/ 237 h 278"/>
                <a:gd name="T40" fmla="*/ 144 w 182"/>
                <a:gd name="T41" fmla="*/ 216 h 278"/>
                <a:gd name="T42" fmla="*/ 177 w 182"/>
                <a:gd name="T43" fmla="*/ 234 h 278"/>
                <a:gd name="T44" fmla="*/ 94 w 182"/>
                <a:gd name="T45" fmla="*/ 120 h 278"/>
                <a:gd name="T46" fmla="*/ 56 w 182"/>
                <a:gd name="T47" fmla="*/ 133 h 278"/>
                <a:gd name="T48" fmla="*/ 39 w 182"/>
                <a:gd name="T49" fmla="*/ 169 h 278"/>
                <a:gd name="T50" fmla="*/ 143 w 182"/>
                <a:gd name="T51" fmla="*/ 169 h 278"/>
                <a:gd name="T52" fmla="*/ 130 w 182"/>
                <a:gd name="T53" fmla="*/ 134 h 278"/>
                <a:gd name="T54" fmla="*/ 94 w 182"/>
                <a:gd name="T55" fmla="*/ 120 h 278"/>
                <a:gd name="T56" fmla="*/ 88 w 182"/>
                <a:gd name="T57" fmla="*/ 74 h 278"/>
                <a:gd name="T58" fmla="*/ 73 w 182"/>
                <a:gd name="T59" fmla="*/ 59 h 278"/>
                <a:gd name="T60" fmla="*/ 127 w 182"/>
                <a:gd name="T61" fmla="*/ 0 h 278"/>
                <a:gd name="T62" fmla="*/ 147 w 182"/>
                <a:gd name="T63" fmla="*/ 18 h 278"/>
                <a:gd name="T64" fmla="*/ 88 w 182"/>
                <a:gd name="T65" fmla="*/ 7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2" h="278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0EC0706E-6A63-4D3D-A490-FE902D1E35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67" y="939"/>
              <a:ext cx="473" cy="360"/>
            </a:xfrm>
            <a:custGeom>
              <a:avLst/>
              <a:gdLst>
                <a:gd name="T0" fmla="*/ 473 w 473"/>
                <a:gd name="T1" fmla="*/ 360 h 360"/>
                <a:gd name="T2" fmla="*/ 473 w 473"/>
                <a:gd name="T3" fmla="*/ 0 h 360"/>
                <a:gd name="T4" fmla="*/ 308 w 473"/>
                <a:gd name="T5" fmla="*/ 0 h 360"/>
                <a:gd name="T6" fmla="*/ 308 w 473"/>
                <a:gd name="T7" fmla="*/ 244 h 360"/>
                <a:gd name="T8" fmla="*/ 184 w 473"/>
                <a:gd name="T9" fmla="*/ 0 h 360"/>
                <a:gd name="T10" fmla="*/ 0 w 473"/>
                <a:gd name="T11" fmla="*/ 0 h 360"/>
                <a:gd name="T12" fmla="*/ 186 w 473"/>
                <a:gd name="T13" fmla="*/ 360 h 360"/>
                <a:gd name="T14" fmla="*/ 473 w 473"/>
                <a:gd name="T1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3" h="36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36" name="Rectangle 23">
              <a:extLst>
                <a:ext uri="{FF2B5EF4-FFF2-40B4-BE49-F238E27FC236}">
                  <a16:creationId xmlns:a16="http://schemas.microsoft.com/office/drawing/2014/main" id="{4BF64679-BE2E-4141-BFAB-EE3951E79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31" y="939"/>
              <a:ext cx="173" cy="3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F69C25D3-2146-465B-97F3-82281DE0DA6B}"/>
              </a:ext>
            </a:extLst>
          </p:cNvPr>
          <p:cNvCxnSpPr/>
          <p:nvPr userDrawn="1"/>
        </p:nvCxnSpPr>
        <p:spPr bwMode="white">
          <a:xfrm>
            <a:off x="323528" y="4340150"/>
            <a:ext cx="84969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rtl="0" eaLnBrk="1" latinLnBrk="0" hangingPunct="1">
        <a:spcBef>
          <a:spcPct val="0"/>
        </a:spcBef>
        <a:buNone/>
        <a:defRPr kumimoji="0" lang="fr-FR" sz="6000" b="1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  <a:extLst/>
    </p:titleStyle>
    <p:bodyStyle>
      <a:lvl1pPr marL="0" indent="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None/>
        <a:defRPr kumimoji="0" lang="fr-FR" sz="29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fr-F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 anchor="t" anchorCtr="0">
            <a:spAutoFit/>
          </a:bodyPr>
          <a:lstStyle/>
          <a:p>
            <a:r>
              <a:rPr lang="fr-FR" dirty="0"/>
              <a:t>Journées</a:t>
            </a:r>
            <a:br>
              <a:rPr lang="fr-FR" dirty="0"/>
            </a:br>
            <a:r>
              <a:rPr lang="fr-FR" dirty="0"/>
              <a:t>Scientifiques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Edition 2024 </a:t>
            </a:r>
            <a:r>
              <a:rPr lang="fr-FR"/>
              <a:t>– mardi 11 </a:t>
            </a:r>
            <a:r>
              <a:rPr lang="fr-FR" dirty="0"/>
              <a:t>juin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79" y="4587974"/>
            <a:ext cx="3198193" cy="32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095930" y="51470"/>
            <a:ext cx="7652533" cy="707886"/>
          </a:xfrm>
        </p:spPr>
        <p:txBody>
          <a:bodyPr/>
          <a:lstStyle/>
          <a:p>
            <a:r>
              <a:rPr lang="fr-FR" sz="4000" dirty="0"/>
              <a:t>Titre / exemple de texte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1115616" y="987574"/>
            <a:ext cx="7632848" cy="2304256"/>
          </a:xfrm>
        </p:spPr>
        <p:txBody>
          <a:bodyPr/>
          <a:lstStyle/>
          <a:p>
            <a:pPr lvl="0">
              <a:buClr>
                <a:schemeClr val="tx2"/>
              </a:buClr>
            </a:pPr>
            <a:r>
              <a:rPr lang="fr-FR" sz="1600" b="1" dirty="0"/>
              <a:t>Sous-titre</a:t>
            </a:r>
          </a:p>
          <a:p>
            <a:pPr lvl="0">
              <a:buClr>
                <a:schemeClr val="tx2"/>
              </a:buClr>
            </a:pPr>
            <a:r>
              <a:rPr lang="fr-FR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Texte </a:t>
            </a:r>
          </a:p>
          <a:p>
            <a:pPr lvl="0">
              <a:buClr>
                <a:schemeClr val="tx2"/>
              </a:buClr>
            </a:pPr>
            <a:endParaRPr lang="fr-FR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79" y="4587974"/>
            <a:ext cx="3198193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36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095930" y="51470"/>
            <a:ext cx="7652533" cy="707886"/>
          </a:xfrm>
        </p:spPr>
        <p:txBody>
          <a:bodyPr/>
          <a:lstStyle/>
          <a:p>
            <a:r>
              <a:rPr lang="fr-FR" sz="4000" dirty="0"/>
              <a:t>Titre / exemple de liste à puce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1115616" y="987574"/>
            <a:ext cx="7632848" cy="324036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/>
              <a:t>Texte à puce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/>
              <a:t>Texte à puce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/>
              <a:t>Etc.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79" y="4587974"/>
            <a:ext cx="3198193" cy="32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095930" y="51470"/>
            <a:ext cx="7652533" cy="707886"/>
          </a:xfrm>
        </p:spPr>
        <p:txBody>
          <a:bodyPr/>
          <a:lstStyle/>
          <a:p>
            <a:r>
              <a:rPr lang="fr-FR" sz="4000" dirty="0"/>
              <a:t>Titre / ex. de tableau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96327"/>
              </p:ext>
            </p:extLst>
          </p:nvPr>
        </p:nvGraphicFramePr>
        <p:xfrm>
          <a:off x="1187624" y="987575"/>
          <a:ext cx="7776864" cy="30963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6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1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2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470"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+mj-lt"/>
                        </a:rPr>
                        <a:t>Horaires</a:t>
                      </a:r>
                      <a:endParaRPr lang="fr-FR" sz="12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+mj-lt"/>
                        </a:rPr>
                        <a:t>Actions</a:t>
                      </a:r>
                      <a:endParaRPr lang="fr-FR" sz="12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lt1"/>
                          </a:solidFill>
                          <a:latin typeface="+mj-lt"/>
                          <a:cs typeface="+mn-cs"/>
                        </a:rPr>
                        <a:t>Recommandations</a:t>
                      </a:r>
                      <a:endParaRPr lang="fr-FR" sz="12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098">
                <a:tc gridSpan="3">
                  <a:txBody>
                    <a:bodyPr/>
                    <a:lstStyle/>
                    <a:p>
                      <a:pPr algn="l"/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58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="1" i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="0" i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31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0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aseline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31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b="0" baseline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357">
                <a:tc gridSpan="3">
                  <a:txBody>
                    <a:bodyPr/>
                    <a:lstStyle/>
                    <a:p>
                      <a:pPr algn="l"/>
                      <a:endParaRPr lang="fr-FR" sz="12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79" y="4587974"/>
            <a:ext cx="3198193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8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095930" y="1556087"/>
            <a:ext cx="7652533" cy="1015663"/>
          </a:xfrm>
        </p:spPr>
        <p:txBody>
          <a:bodyPr anchor="t" anchorCtr="0">
            <a:spAutoFit/>
          </a:bodyPr>
          <a:lstStyle/>
          <a:p>
            <a:r>
              <a:rPr lang="fr-FR" dirty="0"/>
              <a:t>MERCI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279" y="4587974"/>
            <a:ext cx="3198193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77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ésentation">
  <a:themeElements>
    <a:clrScheme name="Nantes Université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Personnalisé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46</Words>
  <Application>Microsoft Office PowerPoint</Application>
  <PresentationFormat>Affichage à l'écran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Source Sans Pro</vt:lpstr>
      <vt:lpstr>Wingdings</vt:lpstr>
      <vt:lpstr>Wingdings 2</vt:lpstr>
      <vt:lpstr>Présentation</vt:lpstr>
      <vt:lpstr>Journées Scientifiques</vt:lpstr>
      <vt:lpstr>Titre / exemple de texte</vt:lpstr>
      <vt:lpstr>Titre / exemple de liste à puce</vt:lpstr>
      <vt:lpstr>Titre / ex. de tableau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2021-12-10T08:48:14Z</dcterms:created>
  <dcterms:modified xsi:type="dcterms:W3CDTF">2023-10-12T13:40:41Z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